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DEBD8B-1307-AE92-BECD-3FEE1FB5BBF6}" v="13" dt="2023-07-20T00:51:48.947"/>
    <p1510:client id="{9E4418D5-5C56-46F4-8995-4DE971C43A74}" v="20" dt="2023-07-19T20:49:45.018"/>
    <p1510:client id="{BB3C51F0-0C49-4704-A7A1-476092DAB4B7}" v="30" dt="2023-07-20T01:08:11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B42D7-1102-0846-B58F-DBC3002AB2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C3208-603B-A642-BF60-AFA060C4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9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6599" y="6356392"/>
            <a:ext cx="12928600" cy="6730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602223-3631-458C-0FB5-59FBB87B3C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554340" y="119237"/>
            <a:ext cx="3511583" cy="4302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  <a:lvl2pPr>
              <a:defRPr>
                <a:latin typeface="Futura Std Medium" panose="020B0502020204020303" pitchFamily="34" charset="0"/>
              </a:defRPr>
            </a:lvl2pPr>
            <a:lvl3pPr>
              <a:defRPr>
                <a:latin typeface="Futura Std Medium" panose="020B0502020204020303" pitchFamily="34" charset="0"/>
              </a:defRPr>
            </a:lvl3pPr>
            <a:lvl4pPr>
              <a:defRPr>
                <a:latin typeface="Futura Std Medium" panose="020B0502020204020303" pitchFamily="34" charset="0"/>
              </a:defRPr>
            </a:lvl4pPr>
            <a:lvl5pPr>
              <a:defRPr>
                <a:latin typeface="Futura Std Medium" panose="020B05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736599" y="6255657"/>
            <a:ext cx="12928600" cy="773751"/>
            <a:chOff x="-736599" y="6255657"/>
            <a:chExt cx="12928600" cy="77375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255657"/>
              <a:ext cx="12192000" cy="602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6599" y="6356392"/>
              <a:ext cx="12928600" cy="67301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Futura Std Medium" panose="020B05020202040203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6599" y="6356392"/>
            <a:ext cx="12928600" cy="6730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D1080E-823E-AA36-D8AF-4128D66C32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554340" y="119237"/>
            <a:ext cx="3511583" cy="4302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Futura Std Medium" panose="020B050202020402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  <a:lvl2pPr>
              <a:defRPr>
                <a:latin typeface="Futura Std Medium" panose="020B0502020204020303" pitchFamily="34" charset="0"/>
              </a:defRPr>
            </a:lvl2pPr>
            <a:lvl3pPr>
              <a:defRPr>
                <a:latin typeface="Futura Std Medium" panose="020B0502020204020303" pitchFamily="34" charset="0"/>
              </a:defRPr>
            </a:lvl3pPr>
            <a:lvl4pPr>
              <a:defRPr>
                <a:latin typeface="Futura Std Medium" panose="020B0502020204020303" pitchFamily="34" charset="0"/>
              </a:defRPr>
            </a:lvl4pPr>
            <a:lvl5pPr>
              <a:defRPr>
                <a:latin typeface="Futura Std Medium" panose="020B05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Futura Std Medium" panose="020B050202020402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  <a:lvl2pPr>
              <a:defRPr>
                <a:latin typeface="Futura Std Medium" panose="020B0502020204020303" pitchFamily="34" charset="0"/>
              </a:defRPr>
            </a:lvl2pPr>
            <a:lvl3pPr>
              <a:defRPr>
                <a:latin typeface="Futura Std Medium" panose="020B0502020204020303" pitchFamily="34" charset="0"/>
              </a:defRPr>
            </a:lvl3pPr>
            <a:lvl4pPr>
              <a:defRPr>
                <a:latin typeface="Futura Std Medium" panose="020B0502020204020303" pitchFamily="34" charset="0"/>
              </a:defRPr>
            </a:lvl4pPr>
            <a:lvl5pPr>
              <a:defRPr>
                <a:latin typeface="Futura Std Medium" panose="020B05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736599" y="6255657"/>
            <a:ext cx="12928600" cy="773751"/>
            <a:chOff x="-736599" y="6255657"/>
            <a:chExt cx="12928600" cy="7737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6255657"/>
              <a:ext cx="12192000" cy="602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6599" y="6356392"/>
              <a:ext cx="12928600" cy="67301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-736599" y="6255657"/>
            <a:ext cx="12928600" cy="773751"/>
            <a:chOff x="-736599" y="6255657"/>
            <a:chExt cx="12928600" cy="773751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255657"/>
              <a:ext cx="12192000" cy="602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6599" y="6356392"/>
              <a:ext cx="12928600" cy="67301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736599" y="6255657"/>
            <a:ext cx="12928600" cy="773751"/>
            <a:chOff x="-736599" y="6255657"/>
            <a:chExt cx="12928600" cy="773751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6255657"/>
              <a:ext cx="12192000" cy="602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6599" y="6356392"/>
              <a:ext cx="12928600" cy="673016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BA09D15-95B6-CA7D-CCE5-121C5145AE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552421" y="155307"/>
            <a:ext cx="3351132" cy="4106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736599" y="6255657"/>
            <a:ext cx="12928600" cy="773751"/>
            <a:chOff x="-736599" y="6255657"/>
            <a:chExt cx="12928600" cy="77375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255657"/>
              <a:ext cx="12192000" cy="602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6599" y="6356392"/>
              <a:ext cx="12928600" cy="67301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736599" y="6255657"/>
            <a:ext cx="12928600" cy="773751"/>
            <a:chOff x="-736599" y="6255657"/>
            <a:chExt cx="12928600" cy="773751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6255657"/>
              <a:ext cx="12192000" cy="602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6599" y="6356392"/>
              <a:ext cx="12928600" cy="673016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09B9E58-CF20-ABE4-A706-60B697759F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554340" y="119237"/>
            <a:ext cx="3511583" cy="43026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 userDrawn="1"/>
        </p:nvGrpSpPr>
        <p:grpSpPr>
          <a:xfrm>
            <a:off x="-736599" y="6255657"/>
            <a:ext cx="12928600" cy="773751"/>
            <a:chOff x="-736599" y="6255657"/>
            <a:chExt cx="12928600" cy="7737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6255657"/>
              <a:ext cx="12192000" cy="602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6599" y="6356392"/>
              <a:ext cx="12928600" cy="673016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A6A01F98-4AD4-F8C7-B762-DE821CC8EF8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8554340" y="119237"/>
            <a:ext cx="3511583" cy="4302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3" r:id="rId4"/>
    <p:sldLayoutId id="2147483654" r:id="rId5"/>
    <p:sldLayoutId id="2147483655" r:id="rId6"/>
    <p:sldLayoutId id="2147483658" r:id="rId7"/>
    <p:sldLayoutId id="2147483659" r:id="rId8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91B3-8375-A638-3E1A-8C9857C27A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72A26B-420C-2F12-4778-846429EF88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D4FB-9B77-B079-2F7F-C11105B2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50CDF-8273-223A-CD50-CA1E08A4C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586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Futura Std Medium</vt:lpstr>
      <vt:lpstr>Retrospect</vt:lpstr>
      <vt:lpstr>PowerPoint Presentation</vt:lpstr>
      <vt:lpstr>PowerPoint Presentation</vt:lpstr>
    </vt:vector>
  </TitlesOfParts>
  <Company>University of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Harben</dc:creator>
  <cp:lastModifiedBy>Chelsie Ruge</cp:lastModifiedBy>
  <cp:revision>113</cp:revision>
  <dcterms:created xsi:type="dcterms:W3CDTF">2014-12-19T15:51:21Z</dcterms:created>
  <dcterms:modified xsi:type="dcterms:W3CDTF">2025-02-03T22:22:04Z</dcterms:modified>
</cp:coreProperties>
</file>