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4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1DEBD8B-1307-AE92-BECD-3FEE1FB5BBF6}" v="13" dt="2023-07-20T00:51:48.947"/>
    <p1510:client id="{9E4418D5-5C56-46F4-8995-4DE971C43A74}" v="20" dt="2023-07-19T20:49:45.018"/>
    <p1510:client id="{BB3C51F0-0C49-4704-A7A1-476092DAB4B7}" v="30" dt="2023-07-20T01:08:11.64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19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9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8B42D7-1102-0846-B58F-DBC3002AB2E0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CC3208-603B-A642-BF60-AFA060C4F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7942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36599" y="6356392"/>
            <a:ext cx="12928600" cy="673016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A9602223-3631-458C-0FB5-59FBB87B3C9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8554340" y="119237"/>
            <a:ext cx="3511583" cy="43026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Futura Std Medium" panose="020B05020202040203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Futura Std Medium" panose="020B0502020204020303" pitchFamily="34" charset="0"/>
              </a:defRPr>
            </a:lvl1pPr>
            <a:lvl2pPr>
              <a:defRPr>
                <a:latin typeface="Futura Std Medium" panose="020B0502020204020303" pitchFamily="34" charset="0"/>
              </a:defRPr>
            </a:lvl2pPr>
            <a:lvl3pPr>
              <a:defRPr>
                <a:latin typeface="Futura Std Medium" panose="020B0502020204020303" pitchFamily="34" charset="0"/>
              </a:defRPr>
            </a:lvl3pPr>
            <a:lvl4pPr>
              <a:defRPr>
                <a:latin typeface="Futura Std Medium" panose="020B0502020204020303" pitchFamily="34" charset="0"/>
              </a:defRPr>
            </a:lvl4pPr>
            <a:lvl5pPr>
              <a:defRPr>
                <a:latin typeface="Futura Std Medium" panose="020B05020202040203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11" name="Group 10"/>
          <p:cNvGrpSpPr/>
          <p:nvPr userDrawn="1"/>
        </p:nvGrpSpPr>
        <p:grpSpPr>
          <a:xfrm>
            <a:off x="-736599" y="6255657"/>
            <a:ext cx="12928600" cy="773751"/>
            <a:chOff x="-736599" y="6255657"/>
            <a:chExt cx="12928600" cy="773751"/>
          </a:xfrm>
        </p:grpSpPr>
        <p:sp>
          <p:nvSpPr>
            <p:cNvPr id="8" name="Rectangle 7"/>
            <p:cNvSpPr/>
            <p:nvPr userDrawn="1"/>
          </p:nvSpPr>
          <p:spPr>
            <a:xfrm>
              <a:off x="0" y="6255657"/>
              <a:ext cx="12192000" cy="60234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" name="Picture 9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736599" y="6356392"/>
              <a:ext cx="12928600" cy="673016"/>
            </a:xfrm>
            <a:prstGeom prst="rect">
              <a:avLst/>
            </a:prstGeom>
          </p:spPr>
        </p:pic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6600" b="0">
                <a:solidFill>
                  <a:schemeClr val="tx1">
                    <a:lumMod val="85000"/>
                    <a:lumOff val="15000"/>
                  </a:schemeClr>
                </a:solidFill>
                <a:latin typeface="Futura Std Medium" panose="020B05020202040203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Futura Std Medium" panose="020B0502020204020303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36599" y="6356392"/>
            <a:ext cx="12928600" cy="67301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7D1080E-823E-AA36-D8AF-4128D66C322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8554340" y="119237"/>
            <a:ext cx="3511583" cy="43026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>
            <a:lvl1pPr>
              <a:defRPr>
                <a:latin typeface="Futura Std Medium" panose="020B05020202040203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  <a:latin typeface="Futura Std Medium" panose="020B05020202040203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>
            <a:lvl1pPr>
              <a:defRPr>
                <a:latin typeface="Futura Std Medium" panose="020B0502020204020303" pitchFamily="34" charset="0"/>
              </a:defRPr>
            </a:lvl1pPr>
            <a:lvl2pPr>
              <a:defRPr>
                <a:latin typeface="Futura Std Medium" panose="020B0502020204020303" pitchFamily="34" charset="0"/>
              </a:defRPr>
            </a:lvl2pPr>
            <a:lvl3pPr>
              <a:defRPr>
                <a:latin typeface="Futura Std Medium" panose="020B0502020204020303" pitchFamily="34" charset="0"/>
              </a:defRPr>
            </a:lvl3pPr>
            <a:lvl4pPr>
              <a:defRPr>
                <a:latin typeface="Futura Std Medium" panose="020B0502020204020303" pitchFamily="34" charset="0"/>
              </a:defRPr>
            </a:lvl4pPr>
            <a:lvl5pPr>
              <a:defRPr>
                <a:latin typeface="Futura Std Medium" panose="020B05020202040203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  <a:latin typeface="Futura Std Medium" panose="020B05020202040203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>
            <a:lvl1pPr>
              <a:defRPr>
                <a:latin typeface="Futura Std Medium" panose="020B0502020204020303" pitchFamily="34" charset="0"/>
              </a:defRPr>
            </a:lvl1pPr>
            <a:lvl2pPr>
              <a:defRPr>
                <a:latin typeface="Futura Std Medium" panose="020B0502020204020303" pitchFamily="34" charset="0"/>
              </a:defRPr>
            </a:lvl2pPr>
            <a:lvl3pPr>
              <a:defRPr>
                <a:latin typeface="Futura Std Medium" panose="020B0502020204020303" pitchFamily="34" charset="0"/>
              </a:defRPr>
            </a:lvl3pPr>
            <a:lvl4pPr>
              <a:defRPr>
                <a:latin typeface="Futura Std Medium" panose="020B0502020204020303" pitchFamily="34" charset="0"/>
              </a:defRPr>
            </a:lvl4pPr>
            <a:lvl5pPr>
              <a:defRPr>
                <a:latin typeface="Futura Std Medium" panose="020B05020202040203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11" name="Group 10"/>
          <p:cNvGrpSpPr/>
          <p:nvPr userDrawn="1"/>
        </p:nvGrpSpPr>
        <p:grpSpPr>
          <a:xfrm>
            <a:off x="-736599" y="6255657"/>
            <a:ext cx="12928600" cy="773751"/>
            <a:chOff x="-736599" y="6255657"/>
            <a:chExt cx="12928600" cy="773751"/>
          </a:xfrm>
        </p:grpSpPr>
        <p:sp>
          <p:nvSpPr>
            <p:cNvPr id="12" name="Rectangle 11"/>
            <p:cNvSpPr/>
            <p:nvPr userDrawn="1"/>
          </p:nvSpPr>
          <p:spPr>
            <a:xfrm>
              <a:off x="0" y="6255657"/>
              <a:ext cx="12192000" cy="60234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3" name="Picture 12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736599" y="6356392"/>
              <a:ext cx="12928600" cy="673016"/>
            </a:xfrm>
            <a:prstGeom prst="rect">
              <a:avLst/>
            </a:prstGeom>
          </p:spPr>
        </p:pic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Futura Std Medium" panose="020B05020202040203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grpSp>
        <p:nvGrpSpPr>
          <p:cNvPr id="6" name="Group 5"/>
          <p:cNvGrpSpPr/>
          <p:nvPr userDrawn="1"/>
        </p:nvGrpSpPr>
        <p:grpSpPr>
          <a:xfrm>
            <a:off x="-736599" y="6255657"/>
            <a:ext cx="12928600" cy="773751"/>
            <a:chOff x="-736599" y="6255657"/>
            <a:chExt cx="12928600" cy="773751"/>
          </a:xfrm>
        </p:grpSpPr>
        <p:sp>
          <p:nvSpPr>
            <p:cNvPr id="7" name="Rectangle 6"/>
            <p:cNvSpPr/>
            <p:nvPr userDrawn="1"/>
          </p:nvSpPr>
          <p:spPr>
            <a:xfrm>
              <a:off x="0" y="6255657"/>
              <a:ext cx="12192000" cy="60234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" name="Picture 7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736599" y="6356392"/>
              <a:ext cx="12928600" cy="673016"/>
            </a:xfrm>
            <a:prstGeom prst="rect">
              <a:avLst/>
            </a:prstGeom>
          </p:spPr>
        </p:pic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 userDrawn="1"/>
        </p:nvGrpSpPr>
        <p:grpSpPr>
          <a:xfrm>
            <a:off x="-736599" y="6255657"/>
            <a:ext cx="12928600" cy="773751"/>
            <a:chOff x="-736599" y="6255657"/>
            <a:chExt cx="12928600" cy="773751"/>
          </a:xfrm>
        </p:grpSpPr>
        <p:sp>
          <p:nvSpPr>
            <p:cNvPr id="11" name="Rectangle 10"/>
            <p:cNvSpPr/>
            <p:nvPr userDrawn="1"/>
          </p:nvSpPr>
          <p:spPr>
            <a:xfrm>
              <a:off x="0" y="6255657"/>
              <a:ext cx="12192000" cy="60234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2" name="Picture 11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736599" y="6356392"/>
              <a:ext cx="12928600" cy="673016"/>
            </a:xfrm>
            <a:prstGeom prst="rect">
              <a:avLst/>
            </a:prstGeom>
          </p:spPr>
        </p:pic>
      </p:grpSp>
      <p:pic>
        <p:nvPicPr>
          <p:cNvPr id="3" name="Picture 2">
            <a:extLst>
              <a:ext uri="{FF2B5EF4-FFF2-40B4-BE49-F238E27FC236}">
                <a16:creationId xmlns:a16="http://schemas.microsoft.com/office/drawing/2014/main" id="{ABA09D15-95B6-CA7D-CCE5-121C5145AED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8552421" y="155307"/>
            <a:ext cx="3351132" cy="41060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Futura Std Medium" panose="020B05020202040203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-736599" y="6255657"/>
            <a:ext cx="12928600" cy="773751"/>
            <a:chOff x="-736599" y="6255657"/>
            <a:chExt cx="12928600" cy="773751"/>
          </a:xfrm>
        </p:grpSpPr>
        <p:sp>
          <p:nvSpPr>
            <p:cNvPr id="8" name="Rectangle 7"/>
            <p:cNvSpPr/>
            <p:nvPr userDrawn="1"/>
          </p:nvSpPr>
          <p:spPr>
            <a:xfrm>
              <a:off x="0" y="6255657"/>
              <a:ext cx="12192000" cy="60234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9" name="Picture 8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736599" y="6356392"/>
              <a:ext cx="12928600" cy="673016"/>
            </a:xfrm>
            <a:prstGeom prst="rect">
              <a:avLst/>
            </a:prstGeom>
          </p:spPr>
        </p:pic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-736599" y="6255657"/>
            <a:ext cx="12928600" cy="773751"/>
            <a:chOff x="-736599" y="6255657"/>
            <a:chExt cx="12928600" cy="773751"/>
          </a:xfrm>
        </p:grpSpPr>
        <p:sp>
          <p:nvSpPr>
            <p:cNvPr id="10" name="Rectangle 9"/>
            <p:cNvSpPr/>
            <p:nvPr userDrawn="1"/>
          </p:nvSpPr>
          <p:spPr>
            <a:xfrm>
              <a:off x="0" y="6255657"/>
              <a:ext cx="12192000" cy="60234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1" name="Picture 10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736599" y="6356392"/>
              <a:ext cx="12928600" cy="673016"/>
            </a:xfrm>
            <a:prstGeom prst="rect">
              <a:avLst/>
            </a:prstGeom>
          </p:spPr>
        </p:pic>
      </p:grpSp>
      <p:pic>
        <p:nvPicPr>
          <p:cNvPr id="4" name="Picture 3">
            <a:extLst>
              <a:ext uri="{FF2B5EF4-FFF2-40B4-BE49-F238E27FC236}">
                <a16:creationId xmlns:a16="http://schemas.microsoft.com/office/drawing/2014/main" id="{F09B9E58-CF20-ABE4-A706-60B697759F6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8554340" y="119237"/>
            <a:ext cx="3511583" cy="430262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Group 10"/>
          <p:cNvGrpSpPr/>
          <p:nvPr userDrawn="1"/>
        </p:nvGrpSpPr>
        <p:grpSpPr>
          <a:xfrm>
            <a:off x="-736599" y="6255657"/>
            <a:ext cx="12928600" cy="773751"/>
            <a:chOff x="-736599" y="6255657"/>
            <a:chExt cx="12928600" cy="773751"/>
          </a:xfrm>
        </p:grpSpPr>
        <p:sp>
          <p:nvSpPr>
            <p:cNvPr id="12" name="Rectangle 11"/>
            <p:cNvSpPr/>
            <p:nvPr userDrawn="1"/>
          </p:nvSpPr>
          <p:spPr>
            <a:xfrm>
              <a:off x="0" y="6255657"/>
              <a:ext cx="12192000" cy="60234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3" name="Picture 12"/>
            <p:cNvPicPr>
              <a:picLocks noChangeAspect="1"/>
            </p:cNvPicPr>
            <p:nvPr userDrawn="1"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736599" y="6356392"/>
              <a:ext cx="12928600" cy="673016"/>
            </a:xfrm>
            <a:prstGeom prst="rect">
              <a:avLst/>
            </a:prstGeom>
          </p:spPr>
        </p:pic>
      </p:grpSp>
      <p:pic>
        <p:nvPicPr>
          <p:cNvPr id="7" name="Picture 6">
            <a:extLst>
              <a:ext uri="{FF2B5EF4-FFF2-40B4-BE49-F238E27FC236}">
                <a16:creationId xmlns:a16="http://schemas.microsoft.com/office/drawing/2014/main" id="{A6A01F98-4AD4-F8C7-B762-DE821CC8EF87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rcRect/>
          <a:stretch/>
        </p:blipFill>
        <p:spPr>
          <a:xfrm>
            <a:off x="8554340" y="119237"/>
            <a:ext cx="3511583" cy="43026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3" r:id="rId4"/>
    <p:sldLayoutId id="2147483654" r:id="rId5"/>
    <p:sldLayoutId id="2147483655" r:id="rId6"/>
    <p:sldLayoutId id="2147483658" r:id="rId7"/>
    <p:sldLayoutId id="2147483659" r:id="rId8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9891B3-8375-A638-3E1A-8C9857C27AB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72A26B-420C-2F12-4778-846429EF88C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65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31D4FB-9B77-B079-2F7F-C11105B2A4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450CDF-8273-223A-CD50-CA1E08A4CC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35861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1840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Calibri</vt:lpstr>
      <vt:lpstr>Calibri Light</vt:lpstr>
      <vt:lpstr>Futura Std Medium</vt:lpstr>
      <vt:lpstr>Retrospect</vt:lpstr>
      <vt:lpstr>PowerPoint Presentation</vt:lpstr>
      <vt:lpstr>PowerPoint Presentation</vt:lpstr>
    </vt:vector>
  </TitlesOfParts>
  <Company>University of Denver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Victoria Harben</dc:creator>
  <cp:lastModifiedBy>Chelsie Ruge</cp:lastModifiedBy>
  <cp:revision>113</cp:revision>
  <dcterms:created xsi:type="dcterms:W3CDTF">2014-12-19T15:51:21Z</dcterms:created>
  <dcterms:modified xsi:type="dcterms:W3CDTF">2025-02-03T22:22:04Z</dcterms:modified>
</cp:coreProperties>
</file>